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7" r:id="rId4"/>
    <p:sldId id="278" r:id="rId5"/>
    <p:sldId id="279" r:id="rId6"/>
    <p:sldId id="286" r:id="rId7"/>
    <p:sldId id="285" r:id="rId8"/>
    <p:sldId id="284" r:id="rId9"/>
    <p:sldId id="283" r:id="rId10"/>
    <p:sldId id="282" r:id="rId11"/>
    <p:sldId id="281" r:id="rId12"/>
    <p:sldId id="280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A405382-2047-3545-A5C3-99AEAC26F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200F06-06C3-A642-B781-8FB86A1A7E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552F1D-D5B9-8B48-8DDF-37503705A2C8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62989E27-EB4A-ED4A-BDFB-5377546D8E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01D32DD9-A1C3-E343-BF57-940CD8CD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3C069D-DE10-B24C-87CC-A1B230C07F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42C39F-7788-4A4B-8991-3321271421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9A9F3A-BADD-FE4F-85A2-4A1AC2B068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="" xmlns:a16="http://schemas.microsoft.com/office/drawing/2014/main" id="{91DB8684-151D-1A45-8D7E-BC5A3EDB1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="" xmlns:a16="http://schemas.microsoft.com/office/drawing/2014/main" id="{46ECD9C5-E6F9-BB4D-8F3C-C21C30C38C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="" xmlns:a16="http://schemas.microsoft.com/office/drawing/2014/main" id="{840669A5-3BB7-9047-8246-D7C70C37B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28F8FA-78E0-5F45-913F-C456642B7CD4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12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="" xmlns:a16="http://schemas.microsoft.com/office/drawing/2014/main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="" xmlns:a16="http://schemas.microsoft.com/office/drawing/2014/main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9410E8-A741-E046-8561-4EBC2B5C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0E77-2B4E-B243-85F5-6C52C63A8B6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6F97B8-3D14-DF4A-BD10-4D730595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81CDE8-340F-4E42-A0C6-EF37CA55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78C46-17E6-904B-A36A-D1F99D3208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0894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69E5AC-D9A5-074B-85CA-419AB2E5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A99-87CF-6541-A5DC-80FE482AB12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228ADC-ED12-2243-A016-EA657C8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02DEEF-EED4-CE41-8D98-B94110A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0B48-C13B-0344-9FFB-9C1581E7A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6371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0450D3-0E6F-014F-A61C-E4ED6358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5534-F4E2-584B-8BF1-59970140C30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4F2A42-AAC2-8C42-A195-298514D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E5DEF5-7FE5-924B-9C83-FBE03AC2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97C46-560C-444B-A44E-FBC7BCBA1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821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291D10-1282-4E4D-9481-11D2273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4D11-9C00-A243-A075-7D54614B5A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46DC02-BF9C-1C4D-8D51-42D7FD5B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34C549-32D3-BB46-8B75-A2329B0B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581C4-26F7-2447-9E4E-81957E846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76575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9C667F-B81B-EA45-A463-6133F59A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70CC-E802-B04F-9472-53A139F5604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A02808-0E4A-8541-89E3-40DE8FD0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B5BAAC-E0A3-1A49-A399-12081CCB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C452-F8F8-BB40-9638-F6FB65FB5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938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2BBBF50-73DE-914C-942A-0E26FEE4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59BA-8D53-FE41-AA6D-7EA00E60AE0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7E112E3-C288-CE40-920F-561D0F21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A670F1B-D603-D84C-9B60-8A98CCA8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7E1A-9E2B-7C45-9D2B-862CF359E0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3723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BF4FBD86-4622-0749-BA95-A7902F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7C37-88B1-7144-9B70-44DF1F11D34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08F1FC7B-03D5-624F-B432-04265594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362781B-33CB-F840-B041-C7592186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06ADB-CC2D-9440-868C-DEE77EF65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09108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81D4A704-653F-B840-81DF-DA1F48B0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6AE1-4042-9646-90CB-FCCB31656D0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20FDD980-AAED-7E45-BD41-326A02FF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414D08D-62E3-2046-AF40-B1B7D91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5D2B-2F60-F440-BF42-49253F9DD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707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8392578-DCE6-C741-B2FB-516D9BE1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3DD1-1B6C-A84F-8478-392C03CCCF5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9011F8D4-0F9F-CE4D-A621-0A112AA1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D5EB1EF-50AD-E74E-825D-862FA8A6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5D3E-D303-8F42-B94C-876A47DB0D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21262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4FF6288-05AA-754C-BED2-B9B9BEA8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052B-9D72-A94B-99A4-437BD3D474A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3E9F417-CA6C-7848-85D2-74FF248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FB1B460-FE08-1E46-9651-14C2B684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B350-1324-4447-ADC7-6066555388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912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C7132A-02C5-BA4C-AA24-ECE15BE0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0DE5-4E61-E440-8C82-65B27AE1431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D7B63A-2025-1842-9565-7588DCCC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B28159A-82D5-FD44-ABDF-034F64DF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AB71F-3037-3042-A5B8-5D0EB7CBC1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5228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FF9CA60A-189B-BA4F-B2CC-C5CF1E1605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20B88FA6-6E34-8F4F-A36B-8DFB03ADA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3CE65E-02C6-1745-9939-A9EA8AFB9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A1083-68F4-9E48-B5D4-A768F28ADAC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7FBF5F-27AD-5641-A410-BE633B0A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4517B7-A7F3-BD47-BB3F-6EC310F4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C256492-06BE-BA42-8728-E86D39B951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sz="8800" dirty="0" smtClean="0">
                <a:latin typeface="Comic Sans MS" panose="030F0902030302020204" pitchFamily="66" charset="0"/>
              </a:rPr>
              <a:t>Adverbs</a:t>
            </a:r>
            <a:endParaRPr lang="en-GB" altLang="en-US" sz="8800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11DFF2-F35E-3C46-9594-36710AE1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4" name="Picture 6" descr="logo-2.png">
            <a:extLst>
              <a:ext uri="{FF2B5EF4-FFF2-40B4-BE49-F238E27FC236}">
                <a16:creationId xmlns="" xmlns:a16="http://schemas.microsoft.com/office/drawing/2014/main" id="{29077D55-2B2A-9F40-9436-60ACC97D0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 txBox="1">
            <a:spLocks/>
          </p:cNvSpPr>
          <p:nvPr/>
        </p:nvSpPr>
        <p:spPr bwMode="auto">
          <a:xfrm>
            <a:off x="0" y="214290"/>
            <a:ext cx="321471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anose="030F0902030302020204" pitchFamily="66" charset="0"/>
                <a:ea typeface="+mj-ea"/>
                <a:cs typeface="+mj-cs"/>
              </a:rPr>
              <a:t>Happily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 txBox="1">
            <a:spLocks/>
          </p:cNvSpPr>
          <p:nvPr/>
        </p:nvSpPr>
        <p:spPr bwMode="auto">
          <a:xfrm>
            <a:off x="5929290" y="4357694"/>
            <a:ext cx="321471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Playfully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 txBox="1">
            <a:spLocks/>
          </p:cNvSpPr>
          <p:nvPr/>
        </p:nvSpPr>
        <p:spPr bwMode="auto">
          <a:xfrm>
            <a:off x="0" y="4357694"/>
            <a:ext cx="321471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Slowly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 txBox="1">
            <a:spLocks/>
          </p:cNvSpPr>
          <p:nvPr/>
        </p:nvSpPr>
        <p:spPr bwMode="auto">
          <a:xfrm>
            <a:off x="5786446" y="214290"/>
            <a:ext cx="321471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Quietly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children were shouting ______ (loud) in the classroom.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Barry was crying ______ (sad).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Gary skipped ______ (happy) down the street.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="" xmlns:a16="http://schemas.microsoft.com/office/drawing/2014/main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="" xmlns:a16="http://schemas.microsoft.com/office/drawing/2014/main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Gary skipped ______ (happy) down the street.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team ran ______ (quick) to the finish line.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librarian told the children to read their books ______ (quiet).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dog was running around ______ (play).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students waited ______ (patient) for their test results.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The turtle walked ______ (slow) across the forest.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Terry drove his car ______ (careful) on the road.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People should always cross the street ______ (safe).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156</Words>
  <Application>Microsoft Macintosh PowerPoint</Application>
  <PresentationFormat>On-screen Show (4:3)</PresentationFormat>
  <Paragraphs>43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Adverbs</vt:lpstr>
      <vt:lpstr>Gary skipped ______ (happy) down the street.</vt:lpstr>
      <vt:lpstr>The team ran ______ (quick) to the finish line.</vt:lpstr>
      <vt:lpstr>The librarian told the children to read their books ______ (quiet).</vt:lpstr>
      <vt:lpstr>The dog was running around ______ (play).</vt:lpstr>
      <vt:lpstr>The students waited ______ (patient) for their test results.</vt:lpstr>
      <vt:lpstr>The turtle walked ______ (slow) across the forest.</vt:lpstr>
      <vt:lpstr>Terry drove his car ______ (careful) on the road.</vt:lpstr>
      <vt:lpstr>People should always cross the street ______ (safe).</vt:lpstr>
      <vt:lpstr>The children were shouting ______ (loud) in the classroom.</vt:lpstr>
      <vt:lpstr>Barry was crying ______ (sad).</vt:lpstr>
      <vt:lpstr>Gary skipped ______ (happy) down the street.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</dc:title>
  <dc:creator>ESL Puzzles</dc:creator>
  <cp:lastModifiedBy>Richard</cp:lastModifiedBy>
  <cp:revision>9</cp:revision>
  <dcterms:created xsi:type="dcterms:W3CDTF">2020-03-09T01:59:01Z</dcterms:created>
  <dcterms:modified xsi:type="dcterms:W3CDTF">2020-03-22T03:08:48Z</dcterms:modified>
</cp:coreProperties>
</file>